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4"/>
  </p:notesMasterIdLst>
  <p:handoutMasterIdLst>
    <p:handoutMasterId r:id="rId5"/>
  </p:handoutMasterIdLst>
  <p:sldIdLst>
    <p:sldId id="269" r:id="rId2"/>
    <p:sldId id="270" r:id="rId3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620"/>
    <p:restoredTop sz="94660"/>
  </p:normalViewPr>
  <p:slideViewPr>
    <p:cSldViewPr snapToObjects="1">
      <p:cViewPr>
        <p:scale>
          <a:sx n="75" d="100"/>
          <a:sy n="75" d="100"/>
        </p:scale>
        <p:origin x="-1480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89FD-3F8C-4943-BBCB-441999F0BAD5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EA16D-73CA-B14E-923F-69858924E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6DFA7-CF8E-0D45-9F97-0BC2038F9E6B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3BD58-334B-7C4E-9819-371AF0C02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 smtClean="0"/>
              <a:t>Do not have: SCO manager, OBEX</a:t>
            </a:r>
          </a:p>
          <a:p>
            <a:pPr>
              <a:buFontTx/>
              <a:buChar char="-"/>
            </a:pPr>
            <a:r>
              <a:rPr lang="en-US" dirty="0" smtClean="0"/>
              <a:t>Extra have: 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Dual/single</a:t>
            </a:r>
            <a:r>
              <a:rPr lang="en-US" baseline="0" dirty="0" smtClean="0"/>
              <a:t> mode arch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3BD58-334B-7C4E-9819-371AF0C02F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53105-6222-E44C-A3C9-B345BB2DB333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9DE09-9C7D-4B4C-A05E-F50BAD98C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Straight Connector 47"/>
          <p:cNvCxnSpPr/>
          <p:nvPr/>
        </p:nvCxnSpPr>
        <p:spPr>
          <a:xfrm rot="5400000">
            <a:off x="7048747" y="3162053"/>
            <a:ext cx="228600" cy="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4039520" y="4076575"/>
            <a:ext cx="228600" cy="18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2"/>
          </p:cNvCxnSpPr>
          <p:nvPr/>
        </p:nvCxnSpPr>
        <p:spPr>
          <a:xfrm rot="5400000">
            <a:off x="2972497" y="3162698"/>
            <a:ext cx="230188" cy="7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9" idx="2"/>
          </p:cNvCxnSpPr>
          <p:nvPr/>
        </p:nvCxnSpPr>
        <p:spPr>
          <a:xfrm rot="5400000">
            <a:off x="4343099" y="3162302"/>
            <a:ext cx="2286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2"/>
          </p:cNvCxnSpPr>
          <p:nvPr/>
        </p:nvCxnSpPr>
        <p:spPr>
          <a:xfrm rot="5400000">
            <a:off x="5714947" y="3162054"/>
            <a:ext cx="228600" cy="49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990600" y="5689600"/>
            <a:ext cx="6858600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Bluetooth Single/Dual Mode Chipset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4191001"/>
            <a:ext cx="68586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HCI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90601" y="3276601"/>
            <a:ext cx="4190400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L2CAP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439988" y="2438401"/>
            <a:ext cx="12960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SDP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09400" y="2438401"/>
            <a:ext cx="12960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RFCOMM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181494" y="2438401"/>
            <a:ext cx="12960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914400" y="5476320"/>
            <a:ext cx="698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990600" y="4800601"/>
            <a:ext cx="1324429" cy="457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H4 UART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555991" y="4811094"/>
            <a:ext cx="1863609" cy="4467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err="1" smtClean="0"/>
              <a:t>eHCILL</a:t>
            </a:r>
            <a:r>
              <a:rPr lang="en-US" dirty="0" smtClean="0"/>
              <a:t> UART 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6514763" y="4811094"/>
            <a:ext cx="1333837" cy="44670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USB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71962" y="4888469"/>
            <a:ext cx="1147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914400" y="2209800"/>
            <a:ext cx="6984000" cy="1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809400" y="1371600"/>
            <a:ext cx="1296000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SPP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810000" y="685800"/>
            <a:ext cx="1295400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OBEX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182094" y="1371600"/>
            <a:ext cx="1295400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GATT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066800" y="1371600"/>
            <a:ext cx="1295400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BNEP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553200" y="2438401"/>
            <a:ext cx="1296000" cy="609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SMP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439988" y="1371600"/>
            <a:ext cx="1296000" cy="6096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SDAP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5182094" y="3276601"/>
            <a:ext cx="2667106" cy="685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L2CAP LE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/>
          <p:cNvGrpSpPr/>
          <p:nvPr/>
        </p:nvGrpSpPr>
        <p:grpSpPr>
          <a:xfrm>
            <a:off x="914400" y="1371600"/>
            <a:ext cx="6984000" cy="5003800"/>
            <a:chOff x="914400" y="1371600"/>
            <a:chExt cx="6984000" cy="5003800"/>
          </a:xfrm>
        </p:grpSpPr>
        <p:cxnSp>
          <p:nvCxnSpPr>
            <p:cNvPr id="41" name="Straight Connector 40"/>
            <p:cNvCxnSpPr/>
            <p:nvPr/>
          </p:nvCxnSpPr>
          <p:spPr>
            <a:xfrm rot="5400000">
              <a:off x="7048747" y="3162053"/>
              <a:ext cx="228600" cy="4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039520" y="4076575"/>
              <a:ext cx="228600" cy="184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49" idx="2"/>
            </p:cNvCxnSpPr>
            <p:nvPr/>
          </p:nvCxnSpPr>
          <p:spPr>
            <a:xfrm rot="5400000">
              <a:off x="2972497" y="3162698"/>
              <a:ext cx="230188" cy="7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>
              <a:stCxn id="50" idx="2"/>
            </p:cNvCxnSpPr>
            <p:nvPr/>
          </p:nvCxnSpPr>
          <p:spPr>
            <a:xfrm rot="5400000">
              <a:off x="4343099" y="3162302"/>
              <a:ext cx="22860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51" idx="2"/>
            </p:cNvCxnSpPr>
            <p:nvPr/>
          </p:nvCxnSpPr>
          <p:spPr>
            <a:xfrm rot="5400000">
              <a:off x="5714947" y="3162054"/>
              <a:ext cx="228600" cy="4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990600" y="5689600"/>
              <a:ext cx="6858600" cy="6858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Bluetooth Single/Dual Mode Chipset</a:t>
              </a:r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90600" y="4191001"/>
              <a:ext cx="68586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HCI</a:t>
              </a:r>
              <a:endParaRPr lang="en-US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991200" y="3276601"/>
              <a:ext cx="4190400" cy="685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L2CAP</a:t>
              </a:r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439988" y="2438401"/>
              <a:ext cx="12960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SDP</a:t>
              </a:r>
              <a:endParaRPr lang="en-US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09400" y="2438401"/>
              <a:ext cx="12960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RFCOMM</a:t>
              </a: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181494" y="2438401"/>
              <a:ext cx="12960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ATT</a:t>
              </a:r>
              <a:endParaRPr lang="en-US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914400" y="5476320"/>
              <a:ext cx="6984000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990600" y="4800601"/>
              <a:ext cx="1324429" cy="4572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H4 UART</a:t>
              </a:r>
              <a:endParaRPr lang="en-US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555991" y="4811094"/>
              <a:ext cx="1863609" cy="446707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dirty="0" err="1" smtClean="0"/>
                <a:t>eHCILL</a:t>
              </a:r>
              <a:r>
                <a:rPr lang="en-US" dirty="0" smtClean="0"/>
                <a:t> UART </a:t>
              </a:r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514763" y="4811094"/>
              <a:ext cx="1333837" cy="446707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dirty="0" smtClean="0"/>
                <a:t>USB</a:t>
              </a:r>
              <a:endParaRPr lang="en-US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871962" y="4888469"/>
              <a:ext cx="11478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914400" y="2209800"/>
              <a:ext cx="6984000" cy="15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3809400" y="1371600"/>
              <a:ext cx="12960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SPP</a:t>
              </a:r>
              <a:endParaRPr lang="en-US" dirty="0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182094" y="1371600"/>
              <a:ext cx="12954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GATT</a:t>
              </a:r>
              <a:endParaRPr lang="en-US" dirty="0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6553200" y="2438401"/>
              <a:ext cx="1296000" cy="6096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SMP</a:t>
              </a:r>
              <a:endParaRPr lang="en-US" dirty="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182094" y="3276601"/>
              <a:ext cx="2667106" cy="685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L2CAP LE</a:t>
              </a:r>
              <a:endParaRPr lang="en-US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991200" y="1764268"/>
              <a:ext cx="8826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Profiles</a:t>
              </a:r>
              <a:endParaRPr lang="en-US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91200" y="2253735"/>
              <a:ext cx="10598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Protocols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18677</TotalTime>
  <Words>66</Words>
  <Application>Microsoft Macintosh PowerPoint</Application>
  <PresentationFormat>On-screen Show (4:3)</PresentationFormat>
  <Paragraphs>38</Paragraphs>
  <Slides>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ETH Zurich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</dc:title>
  <dc:creator>Matthias Ringwald</dc:creator>
  <cp:lastModifiedBy>Matthias Ringwald</cp:lastModifiedBy>
  <cp:revision>283</cp:revision>
  <cp:lastPrinted>2014-06-20T14:54:18Z</cp:lastPrinted>
  <dcterms:created xsi:type="dcterms:W3CDTF">2014-06-20T15:04:32Z</dcterms:created>
  <dcterms:modified xsi:type="dcterms:W3CDTF">2014-06-20T15:05:25Z</dcterms:modified>
</cp:coreProperties>
</file>